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75" r:id="rId1"/>
  </p:sldMasterIdLst>
  <p:notesMasterIdLst>
    <p:notesMasterId r:id="rId23"/>
  </p:notesMasterIdLst>
  <p:handoutMasterIdLst>
    <p:handoutMasterId r:id="rId24"/>
  </p:handoutMasterIdLst>
  <p:sldIdLst>
    <p:sldId id="356" r:id="rId2"/>
    <p:sldId id="357" r:id="rId3"/>
    <p:sldId id="376" r:id="rId4"/>
    <p:sldId id="379" r:id="rId5"/>
    <p:sldId id="358" r:id="rId6"/>
    <p:sldId id="378" r:id="rId7"/>
    <p:sldId id="366" r:id="rId8"/>
    <p:sldId id="367" r:id="rId9"/>
    <p:sldId id="359" r:id="rId10"/>
    <p:sldId id="362" r:id="rId11"/>
    <p:sldId id="361" r:id="rId12"/>
    <p:sldId id="373" r:id="rId13"/>
    <p:sldId id="342" r:id="rId14"/>
    <p:sldId id="374" r:id="rId15"/>
    <p:sldId id="363" r:id="rId16"/>
    <p:sldId id="375" r:id="rId17"/>
    <p:sldId id="364" r:id="rId18"/>
    <p:sldId id="377" r:id="rId19"/>
    <p:sldId id="380" r:id="rId20"/>
    <p:sldId id="294" r:id="rId21"/>
    <p:sldId id="354"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id="{4F648D0A-847A-448A-A1BF-3671C4A2BE6A}">
          <p14:sldIdLst/>
        </p14:section>
        <p14:section name="Presentation Layouts" id="{C73063FC-529F-4BAE-A106-4DD4E9F16092}">
          <p14:sldIdLst>
            <p14:sldId id="356"/>
            <p14:sldId id="357"/>
            <p14:sldId id="376"/>
            <p14:sldId id="379"/>
            <p14:sldId id="358"/>
            <p14:sldId id="378"/>
            <p14:sldId id="366"/>
            <p14:sldId id="367"/>
            <p14:sldId id="359"/>
            <p14:sldId id="362"/>
            <p14:sldId id="361"/>
            <p14:sldId id="373"/>
            <p14:sldId id="342"/>
            <p14:sldId id="374"/>
            <p14:sldId id="363"/>
            <p14:sldId id="375"/>
            <p14:sldId id="364"/>
            <p14:sldId id="377"/>
            <p14:sldId id="380"/>
            <p14:sldId id="294"/>
            <p14:sldId id="354"/>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D85E"/>
    <a:srgbClr val="02D35E"/>
    <a:srgbClr val="F2F2F2"/>
    <a:srgbClr val="00B2E2"/>
    <a:srgbClr val="80D8F0"/>
    <a:srgbClr val="0007B0"/>
    <a:srgbClr val="E35205"/>
    <a:srgbClr val="00C081"/>
    <a:srgbClr val="0D2C40"/>
    <a:srgbClr val="02D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5" autoAdjust="0"/>
    <p:restoredTop sz="96479" autoAdjust="0"/>
  </p:normalViewPr>
  <p:slideViewPr>
    <p:cSldViewPr snapToGrid="0" showGuides="1">
      <p:cViewPr>
        <p:scale>
          <a:sx n="100" d="100"/>
          <a:sy n="100" d="100"/>
        </p:scale>
        <p:origin x="1704" y="1350"/>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04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93F1F-7F52-4E99-B661-018001979420}" type="datetimeFigureOut">
              <a:rPr lang="en-US" smtClean="0"/>
              <a:t>9/6/2017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A7A2B-E085-41D4-9D4A-A612F7225A74}" type="slidenum">
              <a:rPr lang="en-US" smtClean="0"/>
              <a:t>‹#›</a:t>
            </a:fld>
            <a:endParaRPr lang="en-US"/>
          </a:p>
        </p:txBody>
      </p:sp>
    </p:spTree>
    <p:extLst>
      <p:ext uri="{BB962C8B-B14F-4D97-AF65-F5344CB8AC3E}">
        <p14:creationId xmlns:p14="http://schemas.microsoft.com/office/powerpoint/2010/main" val="3845915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39EE6-6CB5-4158-8481-91E159A52F78}" type="datetimeFigureOut">
              <a:rPr lang="en-US" smtClean="0"/>
              <a:t>9/6/2017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A706D-B563-4C50-8A04-59F10C8D78C3}" type="slidenum">
              <a:rPr lang="en-US" smtClean="0"/>
              <a:t>‹#›</a:t>
            </a:fld>
            <a:endParaRPr lang="en-US" dirty="0"/>
          </a:p>
        </p:txBody>
      </p:sp>
    </p:spTree>
    <p:extLst>
      <p:ext uri="{BB962C8B-B14F-4D97-AF65-F5344CB8AC3E}">
        <p14:creationId xmlns:p14="http://schemas.microsoft.com/office/powerpoint/2010/main" val="55631102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Speaker Not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350"/>
              </a:spcBef>
              <a:defRPr>
                <a:solidFill>
                  <a:schemeClr val="tx1"/>
                </a:solidFill>
              </a:defRPr>
            </a:lvl1pPr>
            <a:lvl2pPr>
              <a:defRPr>
                <a:solidFill>
                  <a:schemeClr val="tx1"/>
                </a:solidFill>
              </a:defRPr>
            </a:lvl2pPr>
            <a:lvl3pPr marL="227013" indent="-112713">
              <a:spcBef>
                <a:spcPts val="450"/>
              </a:spcBef>
              <a:buClr>
                <a:schemeClr val="tx1"/>
              </a:buClr>
              <a:buSzPct val="80000"/>
              <a:buFont typeface="Arial" panose="020B0604020202020204" pitchFamily="34" charset="0"/>
              <a:buChar cha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15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Brande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672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1 - Gree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8618"/>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3" name="Oval 2"/>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23622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2 - Light">
    <p:spTree>
      <p:nvGrpSpPr>
        <p:cNvPr id="1" name=""/>
        <p:cNvGrpSpPr/>
        <p:nvPr/>
      </p:nvGrpSpPr>
      <p:grpSpPr>
        <a:xfrm>
          <a:off x="0" y="0"/>
          <a:ext cx="0" cy="0"/>
          <a:chOff x="0" y="0"/>
          <a:chExt cx="0" cy="0"/>
        </a:xfrm>
      </p:grpSpPr>
      <p:pic>
        <p:nvPicPr>
          <p:cNvPr id="7" name="Picture 6"/>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p:cNvSpPr>
            <a:spLocks noGrp="1"/>
          </p:cNvSpPr>
          <p:nvPr userDrawn="1">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bg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bg1"/>
              </a:solidFill>
              <a:effectLst/>
              <a:uLnTx/>
              <a:uFillTx/>
              <a:latin typeface="+mn-lt"/>
            </a:endParaRPr>
          </a:p>
        </p:txBody>
      </p:sp>
    </p:spTree>
    <p:extLst>
      <p:ext uri="{BB962C8B-B14F-4D97-AF65-F5344CB8AC3E}">
        <p14:creationId xmlns:p14="http://schemas.microsoft.com/office/powerpoint/2010/main" val="4198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3 - Standar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6" name="Oval 5"/>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5258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4 - B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5169089"/>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6"/>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115867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Logo-Larg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6258" y="2016007"/>
            <a:ext cx="1969568" cy="1104880"/>
          </a:xfrm>
          <a:prstGeom prst="rect">
            <a:avLst/>
          </a:prstGeom>
        </p:spPr>
      </p:pic>
    </p:spTree>
    <p:extLst>
      <p:ext uri="{BB962C8B-B14F-4D97-AF65-F5344CB8AC3E}">
        <p14:creationId xmlns:p14="http://schemas.microsoft.com/office/powerpoint/2010/main" val="270202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8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73" name="Picture 147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ctrTitle" hasCustomPrompt="1"/>
          </p:nvPr>
        </p:nvSpPr>
        <p:spPr>
          <a:xfrm>
            <a:off x="868018" y="1080311"/>
            <a:ext cx="7404446" cy="1790700"/>
          </a:xfrm>
        </p:spPr>
        <p:txBody>
          <a:bodyPr anchor="b"/>
          <a:lstStyle>
            <a:lvl1pPr algn="l">
              <a:lnSpc>
                <a:spcPct val="100000"/>
              </a:lnSpc>
              <a:defRPr sz="3200" baseline="0">
                <a:solidFill>
                  <a:schemeClr val="bg1"/>
                </a:solidFill>
              </a:defRPr>
            </a:lvl1pPr>
          </a:lstStyle>
          <a:p>
            <a:r>
              <a:rPr lang="en-US" dirty="0"/>
              <a:t>Presentation Title (32pt)</a:t>
            </a:r>
          </a:p>
        </p:txBody>
      </p:sp>
      <p:sp>
        <p:nvSpPr>
          <p:cNvPr id="3" name="Subtitle 2"/>
          <p:cNvSpPr>
            <a:spLocks noGrp="1"/>
          </p:cNvSpPr>
          <p:nvPr>
            <p:ph type="subTitle" idx="1" hasCustomPrompt="1"/>
          </p:nvPr>
        </p:nvSpPr>
        <p:spPr>
          <a:xfrm>
            <a:off x="868017" y="2926839"/>
            <a:ext cx="7404447" cy="790397"/>
          </a:xfrm>
        </p:spPr>
        <p:txBody>
          <a:bodyPr>
            <a:noAutofit/>
          </a:bodyPr>
          <a:lstStyle>
            <a:lvl1pPr marL="0" indent="0" algn="l">
              <a:spcBef>
                <a:spcPts val="0"/>
              </a:spcBef>
              <a:spcAft>
                <a:spcPts val="0"/>
              </a:spcAft>
              <a:buNone/>
              <a:defRPr sz="1600" b="0">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Subhead or Second Line (16pt)</a:t>
            </a:r>
          </a:p>
        </p:txBody>
      </p:sp>
      <p:sp>
        <p:nvSpPr>
          <p:cNvPr id="11" name="Text Placeholder 10"/>
          <p:cNvSpPr>
            <a:spLocks noGrp="1"/>
          </p:cNvSpPr>
          <p:nvPr>
            <p:ph type="body" sz="quarter" idx="13" hasCustomPrompt="1"/>
          </p:nvPr>
        </p:nvSpPr>
        <p:spPr>
          <a:xfrm>
            <a:off x="868017" y="4218741"/>
            <a:ext cx="3253927" cy="681871"/>
          </a:xfrm>
        </p:spPr>
        <p:txBody>
          <a:bodyPr>
            <a:noAutofit/>
          </a:bodyPr>
          <a:lstStyle>
            <a:lvl1pPr marL="0" indent="0">
              <a:spcBef>
                <a:spcPts val="0"/>
              </a:spcBef>
              <a:buFont typeface="Arial" panose="020B0604020202020204" pitchFamily="34" charset="0"/>
              <a:buNone/>
              <a:defRPr sz="1100" b="0" baseline="0">
                <a:solidFill>
                  <a:schemeClr val="bg1"/>
                </a:solidFill>
              </a:defRPr>
            </a:lvl1pPr>
            <a:lvl2pPr marL="0" indent="0">
              <a:spcBef>
                <a:spcPts val="0"/>
              </a:spcBef>
              <a:buNone/>
              <a:defRPr sz="953" b="0"/>
            </a:lvl2pPr>
            <a:lvl3pPr marL="0" indent="0">
              <a:spcBef>
                <a:spcPts val="0"/>
              </a:spcBef>
              <a:buNone/>
              <a:defRPr sz="953" b="0"/>
            </a:lvl3pPr>
            <a:lvl4pPr marL="0" indent="0">
              <a:spcBef>
                <a:spcPts val="0"/>
              </a:spcBef>
              <a:buNone/>
              <a:defRPr sz="953" b="0"/>
            </a:lvl4pPr>
            <a:lvl5pPr marL="0" indent="0">
              <a:spcBef>
                <a:spcPts val="0"/>
              </a:spcBef>
              <a:buNone/>
              <a:defRPr sz="953" b="0"/>
            </a:lvl5pPr>
          </a:lstStyle>
          <a:p>
            <a:pPr lvl="0"/>
            <a:r>
              <a:rPr lang="en-US" dirty="0"/>
              <a:t>Presenter Name</a:t>
            </a:r>
          </a:p>
          <a:p>
            <a:pPr lvl="0"/>
            <a:r>
              <a:rPr lang="en-US" dirty="0"/>
              <a:t>Presenter Title</a:t>
            </a:r>
          </a:p>
          <a:p>
            <a:pPr lvl="0"/>
            <a:r>
              <a:rPr lang="en-US" dirty="0"/>
              <a:t>Presenter Email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980" y="486205"/>
            <a:ext cx="877417" cy="533237"/>
          </a:xfrm>
          <a:prstGeom prst="rect">
            <a:avLst/>
          </a:prstGeom>
        </p:spPr>
      </p:pic>
    </p:spTree>
    <p:extLst>
      <p:ext uri="{BB962C8B-B14F-4D97-AF65-F5344CB8AC3E}">
        <p14:creationId xmlns:p14="http://schemas.microsoft.com/office/powerpoint/2010/main" val="1462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title (28pt)</a:t>
            </a:r>
          </a:p>
        </p:txBody>
      </p:sp>
      <p:sp>
        <p:nvSpPr>
          <p:cNvPr id="3" name="Content Placeholder 2"/>
          <p:cNvSpPr>
            <a:spLocks noGrp="1"/>
          </p:cNvSpPr>
          <p:nvPr>
            <p:ph idx="1" hasCustomPrompt="1"/>
          </p:nvPr>
        </p:nvSpPr>
        <p:spPr>
          <a:xfrm>
            <a:off x="874644" y="1127342"/>
            <a:ext cx="7966144" cy="3537531"/>
          </a:xfrm>
        </p:spPr>
        <p:txBody>
          <a:bodyPr/>
          <a:lstStyle>
            <a:lvl1pPr>
              <a:defRPr baseline="0"/>
            </a:lvl1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654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1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874714" y="937074"/>
            <a:ext cx="7966072" cy="441669"/>
          </a:xfrm>
        </p:spPr>
        <p:txBody>
          <a:bodyPr anchor="t"/>
          <a:lstStyle>
            <a:lvl1pPr marL="0" indent="0">
              <a:lnSpc>
                <a:spcPct val="90000"/>
              </a:lnSpc>
              <a:spcBef>
                <a:spcPts val="0"/>
              </a:spcBef>
              <a:defRPr lang="en-US" sz="1500" b="1" kern="1200" baseline="0" smtClean="0">
                <a:solidFill>
                  <a:schemeClr val="accent1"/>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874644" y="1480457"/>
            <a:ext cx="7966144" cy="3184414"/>
          </a:xfrm>
        </p:spPr>
        <p:txBody>
          <a:bodyPr/>
          <a:lstStyle>
            <a:lvl3pPr marL="228600" indent="-114300">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5" name="Date Placeholder 4"/>
          <p:cNvSpPr>
            <a:spLocks noGrp="1"/>
          </p:cNvSpPr>
          <p:nvPr>
            <p:ph type="dt" sz="half" idx="14"/>
          </p:nvPr>
        </p:nvSpPr>
        <p:spPr/>
        <p:txBody>
          <a:bodyPr/>
          <a:lstStyle/>
          <a:p>
            <a:endParaRPr lang="en-US" dirty="0"/>
          </a:p>
        </p:txBody>
      </p:sp>
      <p:sp>
        <p:nvSpPr>
          <p:cNvPr id="7" name="Footer Placeholder 6"/>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4742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123950"/>
            <a:ext cx="3896895"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0" name="Content Placeholder 2"/>
          <p:cNvSpPr>
            <a:spLocks noGrp="1"/>
          </p:cNvSpPr>
          <p:nvPr>
            <p:ph idx="14" hasCustomPrompt="1"/>
          </p:nvPr>
        </p:nvSpPr>
        <p:spPr>
          <a:xfrm>
            <a:off x="4943431" y="1124673"/>
            <a:ext cx="3900533"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66382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381540"/>
            <a:ext cx="3896895"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9" name="Text Placeholder 8"/>
          <p:cNvSpPr>
            <a:spLocks noGrp="1"/>
          </p:cNvSpPr>
          <p:nvPr>
            <p:ph type="body" sz="quarter" idx="13" hasCustomPrompt="1"/>
          </p:nvPr>
        </p:nvSpPr>
        <p:spPr>
          <a:xfrm>
            <a:off x="874714" y="990446"/>
            <a:ext cx="3896859"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Subhead (15pt)</a:t>
            </a:r>
          </a:p>
        </p:txBody>
      </p:sp>
      <p:sp>
        <p:nvSpPr>
          <p:cNvPr id="10" name="Content Placeholder 2"/>
          <p:cNvSpPr>
            <a:spLocks noGrp="1"/>
          </p:cNvSpPr>
          <p:nvPr>
            <p:ph idx="14" hasCustomPrompt="1"/>
          </p:nvPr>
        </p:nvSpPr>
        <p:spPr>
          <a:xfrm>
            <a:off x="4943431" y="1382263"/>
            <a:ext cx="3900533"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1" name="Text Placeholder 8"/>
          <p:cNvSpPr>
            <a:spLocks noGrp="1"/>
          </p:cNvSpPr>
          <p:nvPr>
            <p:ph type="body" sz="quarter" idx="15" hasCustomPrompt="1"/>
          </p:nvPr>
        </p:nvSpPr>
        <p:spPr>
          <a:xfrm>
            <a:off x="4943500" y="990446"/>
            <a:ext cx="3900533"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Subhead (15pt)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93841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5" y="1376571"/>
            <a:ext cx="2560320" cy="3283331"/>
          </a:xfrm>
        </p:spPr>
        <p:txBody>
          <a:bodyPr/>
          <a:lstStyle>
            <a:lvl1pPr marL="0" indent="0">
              <a:buFont typeface="Arial" panose="020B0604020202020204" pitchFamily="34" charset="0"/>
              <a:buNone/>
              <a:defRPr sz="1400" b="1"/>
            </a:lvl1pPr>
            <a:lvl2pPr marL="114300" indent="-114300">
              <a:buFont typeface="Arial" panose="020B0604020202020204" pitchFamily="34" charset="0"/>
              <a:buChar char="•"/>
              <a:defRPr sz="1100" b="0"/>
            </a:lvl2pPr>
            <a:lvl3pPr marL="228600" indent="-114300">
              <a:buFont typeface="Arial" panose="020B0604020202020204" pitchFamily="34" charset="0"/>
              <a:buChar char="-"/>
              <a:defRPr sz="900"/>
            </a:lvl3pPr>
            <a:lvl4pPr marL="342900" indent="-114300">
              <a:buFont typeface="Arial" panose="020B0604020202020204" pitchFamily="34" charset="0"/>
              <a:buChar char="•"/>
              <a:defRPr sz="750"/>
            </a:lvl4pPr>
            <a:lvl5pPr marL="457200" indent="-114300">
              <a:buFont typeface="Arial" panose="020B0604020202020204" pitchFamily="34" charset="0"/>
              <a:buChar char="•"/>
              <a:defRPr sz="750"/>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874715"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a:t>
            </a:r>
          </a:p>
        </p:txBody>
      </p:sp>
      <p:sp>
        <p:nvSpPr>
          <p:cNvPr id="12" name="Content Placeholder 2"/>
          <p:cNvSpPr>
            <a:spLocks noGrp="1"/>
          </p:cNvSpPr>
          <p:nvPr>
            <p:ph idx="14" hasCustomPrompt="1"/>
          </p:nvPr>
        </p:nvSpPr>
        <p:spPr>
          <a:xfrm>
            <a:off x="3577627"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3" name="Text Placeholder 8"/>
          <p:cNvSpPr>
            <a:spLocks noGrp="1"/>
          </p:cNvSpPr>
          <p:nvPr>
            <p:ph type="body" sz="quarter" idx="15" hasCustomPrompt="1"/>
          </p:nvPr>
        </p:nvSpPr>
        <p:spPr>
          <a:xfrm>
            <a:off x="3577627"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a:t>
            </a:r>
          </a:p>
        </p:txBody>
      </p:sp>
      <p:sp>
        <p:nvSpPr>
          <p:cNvPr id="14" name="Content Placeholder 2"/>
          <p:cNvSpPr>
            <a:spLocks noGrp="1"/>
          </p:cNvSpPr>
          <p:nvPr>
            <p:ph idx="16" hasCustomPrompt="1"/>
          </p:nvPr>
        </p:nvSpPr>
        <p:spPr>
          <a:xfrm>
            <a:off x="6280470"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5" name="Text Placeholder 8"/>
          <p:cNvSpPr>
            <a:spLocks noGrp="1"/>
          </p:cNvSpPr>
          <p:nvPr>
            <p:ph type="body" sz="quarter" idx="17" hasCustomPrompt="1"/>
          </p:nvPr>
        </p:nvSpPr>
        <p:spPr>
          <a:xfrm>
            <a:off x="6280539"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Column 3 Sub</a:t>
            </a:r>
          </a:p>
        </p:txBody>
      </p:sp>
      <p:sp>
        <p:nvSpPr>
          <p:cNvPr id="7" name="Date Placeholder 6"/>
          <p:cNvSpPr>
            <a:spLocks noGrp="1"/>
          </p:cNvSpPr>
          <p:nvPr>
            <p:ph type="dt" sz="half" idx="18"/>
          </p:nvPr>
        </p:nvSpPr>
        <p:spPr/>
        <p:txBody>
          <a:bodyPr/>
          <a:lstStyle/>
          <a:p>
            <a:endParaRPr lang="en-US" dirty="0"/>
          </a:p>
        </p:txBody>
      </p:sp>
      <p:sp>
        <p:nvSpPr>
          <p:cNvPr id="8" name="Footer Placeholder 7"/>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46540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4" y="986971"/>
            <a:ext cx="1920240" cy="3677899"/>
          </a:xfrm>
        </p:spPr>
        <p:txBody>
          <a:bodyPr/>
          <a:lstStyle>
            <a:lvl1pPr marL="0" indent="0">
              <a:buFont typeface="Arial" panose="020B0604020202020204" pitchFamily="34" charset="0"/>
              <a:buNone/>
              <a:defRPr sz="1300" b="1"/>
            </a:lvl1pPr>
            <a:lvl2pPr marL="115888" indent="-115888">
              <a:buFont typeface="Arial" panose="020B0604020202020204" pitchFamily="34" charset="0"/>
              <a:buChar char="•"/>
              <a:defRPr sz="1050" b="0"/>
            </a:lvl2pPr>
            <a:lvl3pPr marL="231775" indent="-115888">
              <a:buFont typeface="Arial" panose="020B0604020202020204" pitchFamily="34" charset="0"/>
              <a:buChar char="-"/>
              <a:defRPr sz="900"/>
            </a:lvl3pPr>
            <a:lvl4pPr marL="341313" indent="-115888">
              <a:buFont typeface="Arial" panose="020B0604020202020204" pitchFamily="34" charset="0"/>
              <a:buChar char="•"/>
              <a:defRPr sz="750"/>
            </a:lvl4pPr>
            <a:lvl5pPr marL="457200" indent="-115888">
              <a:buFont typeface="Arial" panose="020B0604020202020204" pitchFamily="34" charset="0"/>
              <a:buChar char="•"/>
              <a:defRPr sz="750"/>
            </a:lvl5pPr>
          </a:lstStyle>
          <a:p>
            <a:pPr lvl="0"/>
            <a:r>
              <a:rPr lang="en-US" dirty="0"/>
              <a:t>Column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2889945"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2</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7" name="Content Placeholder 2"/>
          <p:cNvSpPr>
            <a:spLocks noGrp="1"/>
          </p:cNvSpPr>
          <p:nvPr>
            <p:ph idx="14" hasCustomPrompt="1"/>
          </p:nvPr>
        </p:nvSpPr>
        <p:spPr>
          <a:xfrm>
            <a:off x="4905246"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3</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8" name="Content Placeholder 2"/>
          <p:cNvSpPr>
            <a:spLocks noGrp="1"/>
          </p:cNvSpPr>
          <p:nvPr>
            <p:ph idx="15" hasCustomPrompt="1"/>
          </p:nvPr>
        </p:nvSpPr>
        <p:spPr>
          <a:xfrm>
            <a:off x="6920548"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4</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1056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6" name="Date Placeholder 5"/>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2992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645" y="342900"/>
            <a:ext cx="7966145" cy="585787"/>
          </a:xfrm>
          <a:prstGeom prst="rect">
            <a:avLst/>
          </a:prstGeom>
        </p:spPr>
        <p:txBody>
          <a:bodyPr vert="horz" lIns="91440" tIns="45720" rIns="91440" bIns="45720" rtlCol="0" anchor="ctr" anchorCtr="0">
            <a:noAutofit/>
          </a:bodyPr>
          <a:lstStyle/>
          <a:p>
            <a:r>
              <a:rPr lang="en-US" dirty="0"/>
              <a:t>Click to add title (28pt)</a:t>
            </a:r>
          </a:p>
        </p:txBody>
      </p:sp>
      <p:sp>
        <p:nvSpPr>
          <p:cNvPr id="3" name="Text Placeholder 2"/>
          <p:cNvSpPr>
            <a:spLocks noGrp="1"/>
          </p:cNvSpPr>
          <p:nvPr>
            <p:ph type="body" idx="1"/>
          </p:nvPr>
        </p:nvSpPr>
        <p:spPr>
          <a:xfrm>
            <a:off x="874644" y="1123950"/>
            <a:ext cx="7966144" cy="3540922"/>
          </a:xfrm>
          <a:prstGeom prst="rect">
            <a:avLst/>
          </a:prstGeom>
        </p:spPr>
        <p:txBody>
          <a:bodyPr vert="horz" lIns="91440" tIns="45720" rIns="91440" bIns="45720" rtlCol="0">
            <a:noAutofit/>
          </a:body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4" name="Date Placeholder 3"/>
          <p:cNvSpPr>
            <a:spLocks noGrp="1"/>
          </p:cNvSpPr>
          <p:nvPr>
            <p:ph type="dt" sz="half" idx="2"/>
          </p:nvPr>
        </p:nvSpPr>
        <p:spPr>
          <a:xfrm>
            <a:off x="874644" y="4767264"/>
            <a:ext cx="1811406" cy="273844"/>
          </a:xfrm>
          <a:prstGeom prst="rect">
            <a:avLst/>
          </a:prstGeom>
        </p:spPr>
        <p:txBody>
          <a:bodyPr vert="horz" lIns="91440" tIns="45720" rIns="91440" bIns="45720" rtlCol="0" anchor="ctr"/>
          <a:lstStyle>
            <a:lvl1pPr algn="l">
              <a:defRPr sz="675">
                <a:solidFill>
                  <a:schemeClr val="tx2"/>
                </a:solidFill>
              </a:defRPr>
            </a:lvl1pPr>
          </a:lstStyle>
          <a:p>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675">
                <a:solidFill>
                  <a:schemeClr val="tx2"/>
                </a:solidFill>
              </a:defRPr>
            </a:lvl1pPr>
          </a:lstStyle>
          <a:p>
            <a:endParaRPr lang="en-US" dirty="0"/>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r="-30239"/>
          <a:stretch/>
        </p:blipFill>
        <p:spPr>
          <a:xfrm>
            <a:off x="0" y="0"/>
            <a:ext cx="414338" cy="5143500"/>
          </a:xfrm>
          <a:prstGeom prst="rect">
            <a:avLst/>
          </a:prstGeom>
        </p:spPr>
      </p:pic>
      <p:sp>
        <p:nvSpPr>
          <p:cNvPr id="6" name="Oval 5"/>
          <p:cNvSpPr/>
          <p:nvPr/>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fld id="{B1AC83B0-B844-44F1-B4BE-92A8C14C00CC}" type="slidenum">
              <a:rPr lang="en-US" sz="680" smtClean="0"/>
              <a:pPr/>
              <a:t>‹#›</a:t>
            </a:fld>
            <a:endParaRPr lang="en-US" sz="680" dirty="0"/>
          </a:p>
        </p:txBody>
      </p:sp>
    </p:spTree>
    <p:extLst>
      <p:ext uri="{BB962C8B-B14F-4D97-AF65-F5344CB8AC3E}">
        <p14:creationId xmlns:p14="http://schemas.microsoft.com/office/powerpoint/2010/main" val="3682050999"/>
      </p:ext>
    </p:extLst>
  </p:cSld>
  <p:clrMap bg1="lt1" tx1="dk1" bg2="lt2" tx2="dk2" accent1="accent1" accent2="accent2" accent3="accent3" accent4="accent4" accent5="accent5" accent6="accent6" hlink="hlink" folHlink="folHlink"/>
  <p:sldLayoutIdLst>
    <p:sldLayoutId id="2147483788" r:id="rId1"/>
    <p:sldLayoutId id="2147483797" r:id="rId2"/>
    <p:sldLayoutId id="2147483777" r:id="rId3"/>
    <p:sldLayoutId id="2147483782" r:id="rId4"/>
    <p:sldLayoutId id="2147483826" r:id="rId5"/>
    <p:sldLayoutId id="2147483779" r:id="rId6"/>
    <p:sldLayoutId id="2147483780" r:id="rId7"/>
    <p:sldLayoutId id="2147483781" r:id="rId8"/>
    <p:sldLayoutId id="2147483784" r:id="rId9"/>
    <p:sldLayoutId id="2147483825" r:id="rId10"/>
    <p:sldLayoutId id="2147483776" r:id="rId11"/>
    <p:sldLayoutId id="2147483823" r:id="rId12"/>
    <p:sldLayoutId id="2147483802" r:id="rId13"/>
    <p:sldLayoutId id="2147483805" r:id="rId14"/>
    <p:sldLayoutId id="2147483799" r:id="rId15"/>
    <p:sldLayoutId id="21474838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514350" rtl="0" eaLnBrk="1" latinLnBrk="0" hangingPunct="1">
        <a:lnSpc>
          <a:spcPts val="2520"/>
        </a:lnSpc>
        <a:spcBef>
          <a:spcPct val="0"/>
        </a:spcBef>
        <a:buNone/>
        <a:defRPr sz="2800" b="1" kern="1200"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44" userDrawn="1">
          <p15:clr>
            <a:srgbClr val="F26B43"/>
          </p15:clr>
        </p15:guide>
        <p15:guide id="2" pos="199" userDrawn="1">
          <p15:clr>
            <a:srgbClr val="F26B43"/>
          </p15:clr>
        </p15:guide>
        <p15:guide id="3" pos="5569" userDrawn="1">
          <p15:clr>
            <a:srgbClr val="F26B43"/>
          </p15:clr>
        </p15:guide>
        <p15:guide id="4" pos="549" userDrawn="1">
          <p15:clr>
            <a:srgbClr val="F26B43"/>
          </p15:clr>
        </p15:guide>
        <p15:guide id="5" pos="5211" userDrawn="1">
          <p15:clr>
            <a:srgbClr val="F26B43"/>
          </p15:clr>
        </p15:guide>
        <p15:guide id="6" orient="horz" pos="585" userDrawn="1">
          <p15:clr>
            <a:srgbClr val="F26B43"/>
          </p15:clr>
        </p15:guide>
        <p15:guide id="7" orient="horz" pos="2940" userDrawn="1">
          <p15:clr>
            <a:srgbClr val="F26B43"/>
          </p15:clr>
        </p15:guide>
        <p15:guide id="8" orient="horz" pos="215" userDrawn="1">
          <p15:clr>
            <a:srgbClr val="F26B43"/>
          </p15:clr>
        </p15:guide>
        <p15:guide id="9" orient="horz" pos="7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sz="3600" dirty="0"/>
              <a:t>Intro to </a:t>
            </a:r>
            <a:r>
              <a:rPr lang="en-US" sz="3600" dirty="0" smtClean="0"/>
              <a:t>Alchemy:</a:t>
            </a:r>
            <a:br>
              <a:rPr lang="en-US" sz="3600" dirty="0" smtClean="0"/>
            </a:br>
            <a:r>
              <a:rPr lang="en-US" sz="3600" b="0" dirty="0" smtClean="0"/>
              <a:t>Convert </a:t>
            </a:r>
            <a:r>
              <a:rPr lang="en-US" sz="3600" b="0" dirty="0"/>
              <a:t>Existing Workloads </a:t>
            </a:r>
            <a:r>
              <a:rPr lang="en-US" sz="3600" b="0" dirty="0" smtClean="0"/>
              <a:t/>
            </a:r>
            <a:br>
              <a:rPr lang="en-US" sz="3600" b="0" dirty="0" smtClean="0"/>
            </a:br>
            <a:r>
              <a:rPr lang="en-US" sz="3600" b="0" dirty="0" smtClean="0"/>
              <a:t>to </a:t>
            </a:r>
            <a:r>
              <a:rPr lang="en-US" sz="3600" b="0" dirty="0"/>
              <a:t>Gold-Master Images</a:t>
            </a:r>
          </a:p>
        </p:txBody>
      </p:sp>
      <p:sp>
        <p:nvSpPr>
          <p:cNvPr id="6" name="Subtitle 5"/>
          <p:cNvSpPr>
            <a:spLocks noGrp="1"/>
          </p:cNvSpPr>
          <p:nvPr>
            <p:ph type="subTitle" idx="1"/>
          </p:nvPr>
        </p:nvSpPr>
        <p:spPr/>
        <p:txBody>
          <a:bodyPr/>
          <a:lstStyle/>
          <a:p>
            <a:r>
              <a:rPr lang="en-US" sz="2000" dirty="0"/>
              <a:t>HO126888</a:t>
            </a:r>
          </a:p>
        </p:txBody>
      </p:sp>
      <p:sp>
        <p:nvSpPr>
          <p:cNvPr id="7" name="Text Placeholder 6"/>
          <p:cNvSpPr>
            <a:spLocks noGrp="1"/>
          </p:cNvSpPr>
          <p:nvPr>
            <p:ph type="body" sz="quarter" idx="13"/>
          </p:nvPr>
        </p:nvSpPr>
        <p:spPr>
          <a:xfrm>
            <a:off x="868017" y="4218741"/>
            <a:ext cx="3859431" cy="681871"/>
          </a:xfrm>
        </p:spPr>
        <p:txBody>
          <a:bodyPr/>
          <a:lstStyle/>
          <a:p>
            <a:r>
              <a:rPr lang="en-US" dirty="0"/>
              <a:t>Wayne Patton </a:t>
            </a:r>
            <a:r>
              <a:rPr lang="mr-IN" dirty="0"/>
              <a:t>–</a:t>
            </a:r>
            <a:r>
              <a:rPr lang="en-US" dirty="0"/>
              <a:t> SUSE </a:t>
            </a:r>
            <a:r>
              <a:rPr lang="mr-IN" dirty="0"/>
              <a:t>–</a:t>
            </a:r>
            <a:r>
              <a:rPr lang="en-US" dirty="0"/>
              <a:t> Technical Account Manager</a:t>
            </a:r>
            <a:br>
              <a:rPr lang="en-US" dirty="0"/>
            </a:br>
            <a:r>
              <a:rPr lang="en-US" dirty="0"/>
              <a:t>Rick Ashford – SUSE – Sales Engineering Manager</a:t>
            </a:r>
          </a:p>
        </p:txBody>
      </p:sp>
    </p:spTree>
    <p:extLst>
      <p:ext uri="{BB962C8B-B14F-4D97-AF65-F5344CB8AC3E}">
        <p14:creationId xmlns:p14="http://schemas.microsoft.com/office/powerpoint/2010/main" val="17352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7C9562-17AD-408E-92B8-3B83A5CFEBC0}"/>
              </a:ext>
            </a:extLst>
          </p:cNvPr>
          <p:cNvSpPr>
            <a:spLocks noGrp="1"/>
          </p:cNvSpPr>
          <p:nvPr>
            <p:ph type="title"/>
          </p:nvPr>
        </p:nvSpPr>
        <p:spPr/>
        <p:txBody>
          <a:bodyPr/>
          <a:lstStyle/>
          <a:p>
            <a:r>
              <a:rPr lang="en-US" dirty="0"/>
              <a:t>Machinery html output example</a:t>
            </a:r>
          </a:p>
        </p:txBody>
      </p:sp>
      <p:pic>
        <p:nvPicPr>
          <p:cNvPr id="4" name="Picture 3">
            <a:extLst>
              <a:ext uri="{FF2B5EF4-FFF2-40B4-BE49-F238E27FC236}">
                <a16:creationId xmlns:a16="http://schemas.microsoft.com/office/drawing/2014/main" xmlns="" id="{45A554DE-5137-4F20-997D-8B218D3D6D95}"/>
              </a:ext>
            </a:extLst>
          </p:cNvPr>
          <p:cNvPicPr>
            <a:picLocks noChangeAspect="1"/>
          </p:cNvPicPr>
          <p:nvPr/>
        </p:nvPicPr>
        <p:blipFill>
          <a:blip r:embed="rId3"/>
          <a:stretch>
            <a:fillRect/>
          </a:stretch>
        </p:blipFill>
        <p:spPr>
          <a:xfrm>
            <a:off x="419757" y="928687"/>
            <a:ext cx="8651415" cy="4107719"/>
          </a:xfrm>
          <a:prstGeom prst="rect">
            <a:avLst/>
          </a:prstGeom>
        </p:spPr>
      </p:pic>
    </p:spTree>
    <p:extLst>
      <p:ext uri="{BB962C8B-B14F-4D97-AF65-F5344CB8AC3E}">
        <p14:creationId xmlns:p14="http://schemas.microsoft.com/office/powerpoint/2010/main" val="363236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Rectangle 1"/>
          <p:cNvSpPr/>
          <p:nvPr/>
        </p:nvSpPr>
        <p:spPr>
          <a:xfrm>
            <a:off x="4732256" y="848412"/>
            <a:ext cx="4326903" cy="41524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Machinery compare example</a:t>
            </a:r>
          </a:p>
        </p:txBody>
      </p:sp>
      <p:sp>
        <p:nvSpPr>
          <p:cNvPr id="7" name="Content Placeholder 6"/>
          <p:cNvSpPr>
            <a:spLocks noGrp="1"/>
          </p:cNvSpPr>
          <p:nvPr>
            <p:ph idx="1"/>
          </p:nvPr>
        </p:nvSpPr>
        <p:spPr>
          <a:xfrm>
            <a:off x="359250" y="988428"/>
            <a:ext cx="4498467" cy="3676445"/>
          </a:xfrm>
        </p:spPr>
        <p:txBody>
          <a:bodyPr/>
          <a:lstStyle/>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copy </a:t>
            </a:r>
            <a:r>
              <a:rPr lang="en-US" sz="1400" dirty="0" err="1">
                <a:latin typeface="Courier New" panose="02070309020205020404" pitchFamily="49" charset="0"/>
                <a:cs typeface="Courier New" panose="02070309020205020404" pitchFamily="49" charset="0"/>
              </a:rPr>
              <a:t>jeos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jeos.orig</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Install apache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solidFill>
                <a:schemeClr val="accent5">
                  <a:lumMod val="50000"/>
                </a:schemeClr>
              </a:solidFill>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Create index.html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compare </a:t>
            </a:r>
            <a:r>
              <a:rPr lang="en-US" sz="1400" dirty="0" err="1">
                <a:latin typeface="Courier New" panose="02070309020205020404" pitchFamily="49" charset="0"/>
                <a:cs typeface="Courier New" panose="02070309020205020404" pitchFamily="49" charset="0"/>
              </a:rPr>
              <a:t>jeos.orig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4" name="Content Placeholder 6">
            <a:extLst>
              <a:ext uri="{FF2B5EF4-FFF2-40B4-BE49-F238E27FC236}">
                <a16:creationId xmlns:a16="http://schemas.microsoft.com/office/drawing/2014/main" xmlns="" id="{FA38E320-3C7A-4D69-9962-9527B8341EC4}"/>
              </a:ext>
            </a:extLst>
          </p:cNvPr>
          <p:cNvSpPr txBox="1">
            <a:spLocks/>
          </p:cNvSpPr>
          <p:nvPr/>
        </p:nvSpPr>
        <p:spPr>
          <a:xfrm>
            <a:off x="4857717" y="988428"/>
            <a:ext cx="4115041" cy="4012450"/>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sz="1200" dirty="0">
                <a:latin typeface="Courier New" panose="02070309020205020404" pitchFamily="49" charset="0"/>
                <a:cs typeface="Courier New" panose="02070309020205020404" pitchFamily="49" charset="0"/>
              </a:rPr>
              <a:t># Packages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   * apache2-prefork</a:t>
            </a:r>
          </a:p>
          <a:p>
            <a:r>
              <a:rPr lang="en-US" sz="1200" dirty="0">
                <a:latin typeface="Courier New" panose="02070309020205020404" pitchFamily="49" charset="0"/>
                <a:cs typeface="Courier New" panose="02070309020205020404" pitchFamily="49" charset="0"/>
              </a:rPr>
              <a:t>  * apache2-utils,   * libapr-util1</a:t>
            </a:r>
          </a:p>
          <a:p>
            <a:r>
              <a:rPr lang="en-US" sz="1200" dirty="0">
                <a:latin typeface="Courier New" panose="02070309020205020404" pitchFamily="49" charset="0"/>
                <a:cs typeface="Courier New" panose="02070309020205020404" pitchFamily="49" charset="0"/>
              </a:rPr>
              <a:t>  * libapr1,   * liblua5_2</a:t>
            </a:r>
          </a:p>
          <a:p>
            <a:r>
              <a:rPr lang="en-US" sz="1200" dirty="0">
                <a:latin typeface="Courier New" panose="02070309020205020404" pitchFamily="49" charset="0"/>
                <a:cs typeface="Courier New" panose="02070309020205020404" pitchFamily="49" charset="0"/>
              </a:rPr>
              <a:t>  * libnghttp2-14</a:t>
            </a:r>
          </a:p>
          <a:p>
            <a:r>
              <a:rPr lang="en-US" sz="1200" dirty="0">
                <a:latin typeface="Courier New" panose="02070309020205020404" pitchFamily="49" charset="0"/>
                <a:cs typeface="Courier New" panose="02070309020205020404" pitchFamily="49" charset="0"/>
              </a:rPr>
              <a:t># Services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Unmanaged Files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etc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sysconfig</a:t>
            </a:r>
            <a:r>
              <a:rPr lang="en-US" sz="1200" dirty="0">
                <a:latin typeface="Courier New" panose="02070309020205020404" pitchFamily="49" charset="0"/>
                <a:cs typeface="Courier New" panose="02070309020205020404" pitchFamily="49" charset="0"/>
              </a:rPr>
              <a:t>/apache2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srv</a:t>
            </a:r>
            <a:r>
              <a:rPr lang="en-US" sz="1200" dirty="0">
                <a:latin typeface="Courier New" panose="02070309020205020404" pitchFamily="49" charset="0"/>
                <a:cs typeface="Courier New" panose="02070309020205020404" pitchFamily="49" charset="0"/>
              </a:rPr>
              <a:t>/www/</a:t>
            </a:r>
            <a:r>
              <a:rPr lang="en-US" sz="1200" dirty="0" err="1">
                <a:latin typeface="Courier New" panose="02070309020205020404" pitchFamily="49" charset="0"/>
                <a:cs typeface="Courier New" panose="02070309020205020404" pitchFamily="49" charset="0"/>
              </a:rPr>
              <a:t>htdocs</a:t>
            </a:r>
            <a:r>
              <a:rPr lang="en-US" sz="1200" dirty="0">
                <a:latin typeface="Courier New" panose="02070309020205020404" pitchFamily="49" charset="0"/>
                <a:cs typeface="Courier New" panose="02070309020205020404" pitchFamily="49" charset="0"/>
              </a:rPr>
              <a:t>/index.html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sbin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(link)</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var</a:t>
            </a:r>
            <a:r>
              <a:rPr lang="en-US" sz="1200" dirty="0">
                <a:latin typeface="Courier New" panose="02070309020205020404" pitchFamily="49" charset="0"/>
                <a:cs typeface="Courier New" panose="02070309020205020404" pitchFamily="49" charset="0"/>
              </a:rPr>
              <a:t>/lib/</a:t>
            </a:r>
            <a:r>
              <a:rPr lang="en-US" sz="1200" dirty="0" err="1">
                <a:latin typeface="Courier New" panose="02070309020205020404" pitchFamily="49" charset="0"/>
                <a:cs typeface="Courier New" panose="02070309020205020404" pitchFamily="49" charset="0"/>
              </a:rPr>
              <a:t>systemd</a:t>
            </a:r>
            <a:r>
              <a:rPr lang="en-US" sz="1200" dirty="0">
                <a:latin typeface="Courier New" panose="02070309020205020404" pitchFamily="49" charset="0"/>
                <a:cs typeface="Courier New" panose="02070309020205020404" pitchFamily="49" charset="0"/>
              </a:rPr>
              <a:t>/migrated/apache2 (file)</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971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a:t>
            </a:r>
          </a:p>
          <a:p>
            <a:pPr marL="400050" lvl="1" indent="-285750"/>
            <a:r>
              <a:rPr lang="en-US" b="0" dirty="0"/>
              <a:t>SUSE Products are built with KIWI</a:t>
            </a:r>
          </a:p>
          <a:p>
            <a:pPr marL="400050" lvl="1" indent="-285750"/>
            <a:r>
              <a:rPr lang="en-US" dirty="0"/>
              <a:t>Included and fully supported in SUSE Enterprise Linux. (SLES)</a:t>
            </a:r>
            <a:endParaRPr lang="en-US" b="0" dirty="0"/>
          </a:p>
          <a:p>
            <a:endParaRPr lang="en-US" sz="1200" b="0" dirty="0"/>
          </a:p>
        </p:txBody>
      </p:sp>
    </p:spTree>
    <p:extLst>
      <p:ext uri="{BB962C8B-B14F-4D97-AF65-F5344CB8AC3E}">
        <p14:creationId xmlns:p14="http://schemas.microsoft.com/office/powerpoint/2010/main" val="135960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xmlns=""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72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xmlns=""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94179F63-3D1A-40F0-AE88-D639DFE98A11}"/>
              </a:ext>
            </a:extLst>
          </p:cNvPr>
          <p:cNvSpPr txBox="1"/>
          <p:nvPr/>
        </p:nvSpPr>
        <p:spPr>
          <a:xfrm>
            <a:off x="668465" y="2817953"/>
            <a:ext cx="3893964" cy="2123658"/>
          </a:xfrm>
          <a:prstGeom prst="rect">
            <a:avLst/>
          </a:prstGeom>
          <a:noFill/>
        </p:spPr>
        <p:txBody>
          <a:bodyPr wrap="square" rtlCol="0">
            <a:spAutoFit/>
          </a:bodyPr>
          <a:lstStyle/>
          <a:p>
            <a:r>
              <a:rPr lang="en-US" sz="1200" dirty="0">
                <a:solidFill>
                  <a:schemeClr val="tx2"/>
                </a:solidFill>
              </a:rPr>
              <a:t>ISO		Live CD/DVD</a:t>
            </a:r>
          </a:p>
          <a:p>
            <a:r>
              <a:rPr lang="en-US" sz="1200" dirty="0" err="1">
                <a:solidFill>
                  <a:schemeClr val="tx2"/>
                </a:solidFill>
              </a:rPr>
              <a:t>PXEBoot</a:t>
            </a:r>
            <a:r>
              <a:rPr lang="en-US" sz="1200" dirty="0">
                <a:solidFill>
                  <a:schemeClr val="tx2"/>
                </a:solidFill>
              </a:rPr>
              <a:t>		Hard Disk</a:t>
            </a:r>
          </a:p>
          <a:p>
            <a:r>
              <a:rPr lang="en-US" sz="1200" dirty="0">
                <a:solidFill>
                  <a:schemeClr val="tx2"/>
                </a:solidFill>
              </a:rPr>
              <a:t>USB		Amazon EC2 (.</a:t>
            </a:r>
            <a:r>
              <a:rPr lang="en-US" sz="1200" dirty="0" err="1">
                <a:solidFill>
                  <a:schemeClr val="tx2"/>
                </a:solidFill>
              </a:rPr>
              <a:t>ami</a:t>
            </a:r>
            <a:r>
              <a:rPr lang="en-US" sz="1200" dirty="0">
                <a:solidFill>
                  <a:schemeClr val="tx2"/>
                </a:solidFill>
              </a:rPr>
              <a:t>)</a:t>
            </a:r>
          </a:p>
          <a:p>
            <a:r>
              <a:rPr lang="en-US" sz="1200" dirty="0">
                <a:solidFill>
                  <a:schemeClr val="tx2"/>
                </a:solidFill>
              </a:rPr>
              <a:t>Docker		Google Cloud Format (..</a:t>
            </a:r>
            <a:r>
              <a:rPr lang="en-US" sz="1200" dirty="0" err="1">
                <a:solidFill>
                  <a:schemeClr val="tx2"/>
                </a:solidFill>
              </a:rPr>
              <a:t>gce</a:t>
            </a:r>
            <a:r>
              <a:rPr lang="en-US" sz="1200" dirty="0">
                <a:solidFill>
                  <a:schemeClr val="tx2"/>
                </a:solidFill>
              </a:rPr>
              <a:t>)</a:t>
            </a:r>
          </a:p>
          <a:p>
            <a:r>
              <a:rPr lang="en-US" sz="1200" dirty="0">
                <a:solidFill>
                  <a:schemeClr val="tx2"/>
                </a:solidFill>
              </a:rPr>
              <a:t>VMware (.</a:t>
            </a:r>
            <a:r>
              <a:rPr lang="en-US" sz="1200" dirty="0" err="1">
                <a:solidFill>
                  <a:schemeClr val="tx2"/>
                </a:solidFill>
              </a:rPr>
              <a:t>vmdk</a:t>
            </a:r>
            <a:r>
              <a:rPr lang="en-US" sz="1200" dirty="0">
                <a:solidFill>
                  <a:schemeClr val="tx2"/>
                </a:solidFill>
              </a:rPr>
              <a:t>)	XEN</a:t>
            </a:r>
          </a:p>
          <a:p>
            <a:r>
              <a:rPr lang="en-US" sz="1200" dirty="0">
                <a:solidFill>
                  <a:schemeClr val="tx2"/>
                </a:solidFill>
              </a:rPr>
              <a:t>Vagrant (.vagrant)	</a:t>
            </a:r>
          </a:p>
          <a:p>
            <a:r>
              <a:rPr lang="en-US" sz="1200" dirty="0">
                <a:solidFill>
                  <a:schemeClr val="tx2"/>
                </a:solidFill>
              </a:rPr>
              <a:t>VirtualBox (.</a:t>
            </a:r>
            <a:r>
              <a:rPr lang="en-US" sz="1200" dirty="0" err="1">
                <a:solidFill>
                  <a:schemeClr val="tx2"/>
                </a:solidFill>
              </a:rPr>
              <a:t>vdi</a:t>
            </a:r>
            <a:r>
              <a:rPr lang="en-US" sz="1200" dirty="0">
                <a:solidFill>
                  <a:schemeClr val="tx2"/>
                </a:solidFill>
              </a:rPr>
              <a:t>)</a:t>
            </a:r>
          </a:p>
          <a:p>
            <a:r>
              <a:rPr lang="en-US" sz="1200" dirty="0">
                <a:solidFill>
                  <a:schemeClr val="tx2"/>
                </a:solidFill>
              </a:rPr>
              <a:t>Virtual Hard Disk (.</a:t>
            </a:r>
            <a:r>
              <a:rPr lang="en-US" sz="1200" dirty="0" err="1">
                <a:solidFill>
                  <a:schemeClr val="tx2"/>
                </a:solidFill>
              </a:rPr>
              <a:t>vhd</a:t>
            </a:r>
            <a:r>
              <a:rPr lang="en-US" sz="1200" dirty="0">
                <a:solidFill>
                  <a:schemeClr val="tx2"/>
                </a:solidFill>
              </a:rPr>
              <a:t>)</a:t>
            </a:r>
          </a:p>
          <a:p>
            <a:r>
              <a:rPr lang="en-US" sz="1200" dirty="0">
                <a:solidFill>
                  <a:schemeClr val="tx2"/>
                </a:solidFill>
              </a:rPr>
              <a:t>KVM/</a:t>
            </a:r>
            <a:r>
              <a:rPr lang="en-US" sz="1200" dirty="0" err="1">
                <a:solidFill>
                  <a:schemeClr val="tx2"/>
                </a:solidFill>
              </a:rPr>
              <a:t>Qemu</a:t>
            </a:r>
            <a:r>
              <a:rPr lang="en-US" sz="1200" dirty="0">
                <a:solidFill>
                  <a:schemeClr val="tx2"/>
                </a:solidFill>
              </a:rPr>
              <a:t> (.qcow2) 	</a:t>
            </a:r>
          </a:p>
          <a:p>
            <a:r>
              <a:rPr lang="en-US" sz="1200" dirty="0">
                <a:solidFill>
                  <a:schemeClr val="tx2"/>
                </a:solidFill>
              </a:rPr>
              <a:t>Open Virtualization Format (.</a:t>
            </a:r>
            <a:r>
              <a:rPr lang="en-US" sz="1200" dirty="0" err="1">
                <a:solidFill>
                  <a:schemeClr val="tx2"/>
                </a:solidFill>
              </a:rPr>
              <a:t>ovf</a:t>
            </a:r>
            <a:r>
              <a:rPr lang="en-US" sz="1200" dirty="0">
                <a:solidFill>
                  <a:schemeClr val="tx2"/>
                </a:solidFill>
              </a:rPr>
              <a:t>, .ova)</a:t>
            </a:r>
          </a:p>
          <a:p>
            <a:endParaRPr lang="en-US" sz="1200" dirty="0">
              <a:solidFill>
                <a:schemeClr val="tx2"/>
              </a:solidFill>
            </a:endParaRPr>
          </a:p>
        </p:txBody>
      </p:sp>
    </p:spTree>
    <p:extLst>
      <p:ext uri="{BB962C8B-B14F-4D97-AF65-F5344CB8AC3E}">
        <p14:creationId xmlns:p14="http://schemas.microsoft.com/office/powerpoint/2010/main" val="3251886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lvl="1" indent="0">
              <a:buNone/>
            </a:pPr>
            <a:endParaRPr lang="en-US" dirty="0"/>
          </a:p>
        </p:txBody>
      </p:sp>
    </p:spTree>
    <p:extLst>
      <p:ext uri="{BB962C8B-B14F-4D97-AF65-F5344CB8AC3E}">
        <p14:creationId xmlns:p14="http://schemas.microsoft.com/office/powerpoint/2010/main" val="102044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marL="285750" indent="-285750">
              <a:buFont typeface="Arial" panose="020B0604020202020204" pitchFamily="34" charset="0"/>
              <a:buChar char="•"/>
            </a:pPr>
            <a:r>
              <a:rPr lang="en-US" dirty="0"/>
              <a:t>Creation:  </a:t>
            </a:r>
          </a:p>
          <a:p>
            <a:pPr marL="400050" lvl="1" indent="-285750"/>
            <a:r>
              <a:rPr lang="en-US" dirty="0"/>
              <a:t>desired image is created from the directory structure</a:t>
            </a:r>
          </a:p>
          <a:p>
            <a:pPr marL="400050" lvl="1" indent="-285750"/>
            <a:endParaRPr lang="en-US" dirty="0"/>
          </a:p>
          <a:p>
            <a:pPr marL="400050" lvl="1" indent="-285750"/>
            <a:r>
              <a:rPr lang="en-US" dirty="0"/>
              <a:t>https://doc.opensuse.org/projects/kiwi/doc/</a:t>
            </a:r>
          </a:p>
          <a:p>
            <a:pPr marL="400050" lvl="1" indent="-285750"/>
            <a:endParaRPr lang="en-US" dirty="0"/>
          </a:p>
        </p:txBody>
      </p:sp>
    </p:spTree>
    <p:extLst>
      <p:ext uri="{BB962C8B-B14F-4D97-AF65-F5344CB8AC3E}">
        <p14:creationId xmlns:p14="http://schemas.microsoft.com/office/powerpoint/2010/main" val="1287475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a:t>
            </a:r>
            <a:r>
              <a:rPr lang="mr-IN" dirty="0"/>
              <a:t>–</a:t>
            </a:r>
            <a:r>
              <a:rPr lang="en-US" dirty="0"/>
              <a:t> What are we going to do?</a:t>
            </a:r>
          </a:p>
        </p:txBody>
      </p:sp>
      <p:sp>
        <p:nvSpPr>
          <p:cNvPr id="7" name="Content Placeholder 6"/>
          <p:cNvSpPr>
            <a:spLocks noGrp="1"/>
          </p:cNvSpPr>
          <p:nvPr>
            <p:ph idx="1"/>
          </p:nvPr>
        </p:nvSpPr>
        <p:spPr>
          <a:xfrm>
            <a:off x="744016" y="928687"/>
            <a:ext cx="7596116" cy="3964860"/>
          </a:xfrm>
        </p:spPr>
        <p:txBody>
          <a:bodyPr/>
          <a:lstStyle/>
          <a:p>
            <a:pPr marL="285750" indent="-285750">
              <a:lnSpc>
                <a:spcPct val="150000"/>
              </a:lnSpc>
              <a:buFont typeface="Arial" charset="0"/>
              <a:buChar char="•"/>
            </a:pPr>
            <a:r>
              <a:rPr lang="en-US" dirty="0"/>
              <a:t>Use machinery to inspect a VM.</a:t>
            </a:r>
          </a:p>
          <a:p>
            <a:pPr marL="285750" indent="-285750">
              <a:lnSpc>
                <a:spcPct val="150000"/>
              </a:lnSpc>
              <a:buFont typeface="Arial" charset="0"/>
              <a:buChar char="•"/>
            </a:pPr>
            <a:r>
              <a:rPr lang="en-US" dirty="0"/>
              <a:t>Explore the Universal System Description</a:t>
            </a:r>
          </a:p>
          <a:p>
            <a:pPr marL="285750" indent="-285750">
              <a:lnSpc>
                <a:spcPct val="150000"/>
              </a:lnSpc>
              <a:buFont typeface="Arial" charset="0"/>
              <a:buChar char="•"/>
            </a:pPr>
            <a:r>
              <a:rPr lang="en-US" dirty="0"/>
              <a:t>Export the description to KIWI </a:t>
            </a:r>
          </a:p>
          <a:p>
            <a:pPr marL="285750" indent="-285750">
              <a:lnSpc>
                <a:spcPct val="150000"/>
              </a:lnSpc>
              <a:buFont typeface="Arial" charset="0"/>
              <a:buChar char="•"/>
            </a:pPr>
            <a:r>
              <a:rPr lang="en-US" dirty="0"/>
              <a:t>Use KIWI to replicate original </a:t>
            </a:r>
            <a:r>
              <a:rPr lang="en-US" dirty="0" smtClean="0"/>
              <a:t>system and run a new VM</a:t>
            </a:r>
            <a:endParaRPr lang="en-US" dirty="0"/>
          </a:p>
          <a:p>
            <a:pPr marL="285750" indent="-285750">
              <a:lnSpc>
                <a:spcPct val="150000"/>
              </a:lnSpc>
              <a:buFont typeface="Arial" charset="0"/>
              <a:buChar char="•"/>
            </a:pPr>
            <a:r>
              <a:rPr lang="en-US" dirty="0"/>
              <a:t>Modify KIWI configuration, re-build and run</a:t>
            </a:r>
          </a:p>
          <a:p>
            <a:pPr marL="285750" indent="-285750">
              <a:lnSpc>
                <a:spcPct val="150000"/>
              </a:lnSpc>
              <a:buFont typeface="Arial" charset="0"/>
              <a:buChar char="•"/>
            </a:pPr>
            <a:r>
              <a:rPr lang="en-US" dirty="0"/>
              <a:t>Use machinery to compare configurations </a:t>
            </a:r>
            <a:endParaRPr lang="en-US" dirty="0" smtClean="0"/>
          </a:p>
        </p:txBody>
      </p:sp>
    </p:spTree>
    <p:extLst>
      <p:ext uri="{BB962C8B-B14F-4D97-AF65-F5344CB8AC3E}">
        <p14:creationId xmlns:p14="http://schemas.microsoft.com/office/powerpoint/2010/main" val="127217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7" name="Content Placeholder 6"/>
          <p:cNvSpPr>
            <a:spLocks noGrp="1"/>
          </p:cNvSpPr>
          <p:nvPr>
            <p:ph idx="1"/>
          </p:nvPr>
        </p:nvSpPr>
        <p:spPr/>
        <p:txBody>
          <a:bodyPr/>
          <a:lstStyle/>
          <a:p>
            <a:pPr marL="342900" indent="-342900">
              <a:lnSpc>
                <a:spcPct val="150000"/>
              </a:lnSpc>
              <a:buFont typeface="+mj-lt"/>
              <a:buAutoNum type="arabicPeriod"/>
            </a:pPr>
            <a:r>
              <a:rPr lang="en-US" dirty="0"/>
              <a:t>Open </a:t>
            </a:r>
            <a:r>
              <a:rPr lang="en-US" dirty="0" smtClean="0"/>
              <a:t>Intro-to-Alchemy-</a:t>
            </a:r>
            <a:r>
              <a:rPr lang="en-US" dirty="0" err="1" smtClean="0"/>
              <a:t>LAB.pdf</a:t>
            </a:r>
            <a:r>
              <a:rPr lang="en-US" dirty="0" smtClean="0"/>
              <a:t> </a:t>
            </a:r>
            <a:endParaRPr lang="en-US" dirty="0"/>
          </a:p>
          <a:p>
            <a:pPr marL="342900" indent="-342900">
              <a:lnSpc>
                <a:spcPct val="150000"/>
              </a:lnSpc>
              <a:buFont typeface="+mj-lt"/>
              <a:buAutoNum type="arabicPeriod"/>
            </a:pPr>
            <a:r>
              <a:rPr lang="en-US" dirty="0"/>
              <a:t>Text with grey background represents commands to type</a:t>
            </a:r>
          </a:p>
          <a:p>
            <a:pPr marL="342900" indent="-342900">
              <a:lnSpc>
                <a:spcPct val="150000"/>
              </a:lnSpc>
              <a:buFont typeface="+mj-lt"/>
              <a:buAutoNum type="arabicPeriod"/>
            </a:pPr>
            <a:r>
              <a:rPr lang="en-US" dirty="0"/>
              <a:t>You will be logged in as root! </a:t>
            </a:r>
          </a:p>
          <a:p>
            <a:pPr marL="342900" indent="-342900">
              <a:lnSpc>
                <a:spcPct val="150000"/>
              </a:lnSpc>
              <a:buFont typeface="+mj-lt"/>
              <a:buAutoNum type="arabicPeriod"/>
            </a:pPr>
            <a:r>
              <a:rPr lang="en-US" dirty="0"/>
              <a:t>Passwords = “</a:t>
            </a:r>
            <a:r>
              <a:rPr lang="en-US" dirty="0" err="1"/>
              <a:t>linux</a:t>
            </a:r>
            <a:r>
              <a:rPr lang="en-US" dirty="0"/>
              <a:t>”</a:t>
            </a:r>
          </a:p>
        </p:txBody>
      </p:sp>
    </p:spTree>
    <p:extLst>
      <p:ext uri="{BB962C8B-B14F-4D97-AF65-F5344CB8AC3E}">
        <p14:creationId xmlns:p14="http://schemas.microsoft.com/office/powerpoint/2010/main" val="156200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74645" y="342900"/>
            <a:ext cx="7966145" cy="4188460"/>
          </a:xfrm>
        </p:spPr>
        <p:txBody>
          <a:bodyPr/>
          <a:lstStyle/>
          <a:p>
            <a:pPr algn="ctr"/>
            <a:r>
              <a:rPr lang="en-US" sz="4800" dirty="0" smtClean="0"/>
              <a:t>Questions ??</a:t>
            </a:r>
            <a:endParaRPr lang="en-US" sz="4800" dirty="0"/>
          </a:p>
        </p:txBody>
      </p:sp>
    </p:spTree>
    <p:extLst>
      <p:ext uri="{BB962C8B-B14F-4D97-AF65-F5344CB8AC3E}">
        <p14:creationId xmlns:p14="http://schemas.microsoft.com/office/powerpoint/2010/main" val="86733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                     Hands On</a:t>
            </a:r>
          </a:p>
        </p:txBody>
      </p:sp>
      <p:sp>
        <p:nvSpPr>
          <p:cNvPr id="7" name="Content Placeholder 6"/>
          <p:cNvSpPr>
            <a:spLocks noGrp="1"/>
          </p:cNvSpPr>
          <p:nvPr>
            <p:ph idx="1"/>
          </p:nvPr>
        </p:nvSpPr>
        <p:spPr>
          <a:xfrm>
            <a:off x="874644" y="1127342"/>
            <a:ext cx="3569340" cy="3537531"/>
          </a:xfrm>
        </p:spPr>
        <p:txBody>
          <a:bodyPr/>
          <a:lstStyle/>
          <a:p>
            <a:pPr lvl="0"/>
            <a:r>
              <a:rPr lang="en-US" dirty="0"/>
              <a:t>What is Machinery?</a:t>
            </a:r>
          </a:p>
          <a:p>
            <a:pPr lvl="0"/>
            <a:r>
              <a:rPr lang="en-US" dirty="0"/>
              <a:t>What is KIWI?</a:t>
            </a:r>
          </a:p>
          <a:p>
            <a:pPr lvl="0"/>
            <a:r>
              <a:rPr lang="en-US" dirty="0"/>
              <a:t>What problem is solved?</a:t>
            </a:r>
          </a:p>
          <a:p>
            <a:pPr lvl="0"/>
            <a:r>
              <a:rPr lang="en-US" dirty="0"/>
              <a:t>Common Use Case(s)</a:t>
            </a:r>
          </a:p>
          <a:p>
            <a:pPr lvl="0"/>
            <a:endParaRPr lang="en-US" dirty="0"/>
          </a:p>
          <a:p>
            <a:endParaRPr lang="en-US" dirty="0"/>
          </a:p>
        </p:txBody>
      </p:sp>
      <p:sp>
        <p:nvSpPr>
          <p:cNvPr id="4" name="Content Placeholder 6"/>
          <p:cNvSpPr txBox="1">
            <a:spLocks/>
          </p:cNvSpPr>
          <p:nvPr/>
        </p:nvSpPr>
        <p:spPr>
          <a:xfrm>
            <a:off x="4230321" y="928687"/>
            <a:ext cx="3569340" cy="3537531"/>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dirty="0"/>
              <a:t>Inspect System with Machinery</a:t>
            </a:r>
          </a:p>
          <a:p>
            <a:r>
              <a:rPr lang="en-US" dirty="0"/>
              <a:t>Overview of Machinery Data</a:t>
            </a:r>
          </a:p>
          <a:p>
            <a:r>
              <a:rPr lang="en-US" dirty="0"/>
              <a:t>Machinery export to html</a:t>
            </a:r>
          </a:p>
          <a:p>
            <a:r>
              <a:rPr lang="en-US" dirty="0"/>
              <a:t>Machinery Export to KIWI </a:t>
            </a:r>
          </a:p>
          <a:p>
            <a:r>
              <a:rPr lang="en-US" dirty="0"/>
              <a:t>Build new image with KIWI</a:t>
            </a:r>
          </a:p>
          <a:p>
            <a:r>
              <a:rPr lang="en-US" dirty="0"/>
              <a:t>Run image</a:t>
            </a:r>
          </a:p>
          <a:p>
            <a:r>
              <a:rPr lang="en-US" dirty="0"/>
              <a:t>Modify image data</a:t>
            </a:r>
          </a:p>
          <a:p>
            <a:r>
              <a:rPr lang="en-US" dirty="0"/>
              <a:t>Rebuild with KIWI</a:t>
            </a:r>
          </a:p>
          <a:p>
            <a:r>
              <a:rPr lang="en-US" dirty="0"/>
              <a:t>Run image</a:t>
            </a:r>
          </a:p>
          <a:p>
            <a:r>
              <a:rPr lang="en-US" dirty="0"/>
              <a:t>Sandbox time</a:t>
            </a:r>
          </a:p>
          <a:p>
            <a:endParaRPr lang="en-US" dirty="0"/>
          </a:p>
        </p:txBody>
      </p:sp>
    </p:spTree>
    <p:extLst>
      <p:ext uri="{BB962C8B-B14F-4D97-AF65-F5344CB8AC3E}">
        <p14:creationId xmlns:p14="http://schemas.microsoft.com/office/powerpoint/2010/main" val="1780678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35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15975" y="849313"/>
            <a:ext cx="7424738" cy="324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cap="flat">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1pPr>
            <a:lvl2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2pPr>
            <a:lvl3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3pPr>
            <a:lvl4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4pPr>
            <a:lvl5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9pPr>
          </a:lstStyle>
          <a:p>
            <a:pPr eaLnBrk="1" hangingPunct="1">
              <a:buClr>
                <a:srgbClr val="000000"/>
              </a:buClr>
              <a:buSzPct val="100000"/>
              <a:buFont typeface="Times New Roman" panose="02020603050405020304" pitchFamily="18" charset="0"/>
              <a:buNone/>
              <a:defRPr/>
            </a:pPr>
            <a:r>
              <a:rPr lang="en-US" sz="1600" b="1" dirty="0">
                <a:solidFill>
                  <a:srgbClr val="FFFFFF"/>
                </a:solidFill>
              </a:rPr>
              <a:t>Unpublished Work of SUSE LLC. All Rights Reserved.</a:t>
            </a:r>
          </a:p>
          <a:p>
            <a:pPr eaLnBrk="1" hangingPunct="1">
              <a:buClr>
                <a:srgbClr val="000000"/>
              </a:buClr>
              <a:buSzPct val="100000"/>
              <a:buFont typeface="Times New Roman" panose="02020603050405020304" pitchFamily="18" charset="0"/>
              <a:buNone/>
              <a:defRPr/>
            </a:pPr>
            <a:r>
              <a:rPr lang="en-US" sz="1100" dirty="0">
                <a:solidFill>
                  <a:srgbClr val="FFFFFF"/>
                </a:solidFill>
              </a:rPr>
              <a:t>This work is an unpublished work and contains confidential, proprietary and trade secret information of SUSE LLC. </a:t>
            </a:r>
            <a:br>
              <a:rPr lang="en-US" sz="1100" dirty="0">
                <a:solidFill>
                  <a:srgbClr val="FFFFFF"/>
                </a:solidFill>
              </a:rPr>
            </a:br>
            <a:r>
              <a:rPr lang="en-US" sz="1100" dirty="0">
                <a:solidFill>
                  <a:srgbClr val="FFFFFF"/>
                </a:solidFill>
              </a:rPr>
              <a:t>Access to this work is restricted to SUSE employees who have a need to know to perform tasks within the scope of their assignments.  No part of this work may be practiced, performed, copied, distributed, revised, modified, translated, abridged, condensed, expanded, collected, or adapted without the prior written consent of SUSE.  </a:t>
            </a:r>
            <a:br>
              <a:rPr lang="en-US" sz="1100" dirty="0">
                <a:solidFill>
                  <a:srgbClr val="FFFFFF"/>
                </a:solidFill>
              </a:rPr>
            </a:br>
            <a:r>
              <a:rPr lang="en-US" sz="1100" dirty="0">
                <a:solidFill>
                  <a:srgbClr val="FFFFFF"/>
                </a:solidFill>
              </a:rPr>
              <a:t>Any use or exploitation of this work without authorization could subject the perpetrator to criminal and civil liability.</a:t>
            </a:r>
          </a:p>
          <a:p>
            <a:pPr eaLnBrk="1" hangingPunct="1">
              <a:buClr>
                <a:srgbClr val="000000"/>
              </a:buClr>
              <a:buSzPct val="100000"/>
              <a:buFont typeface="Times New Roman" panose="02020603050405020304" pitchFamily="18" charset="0"/>
              <a:buNone/>
              <a:defRPr/>
            </a:pPr>
            <a:endParaRPr lang="en-US" sz="1100" b="1" dirty="0">
              <a:solidFill>
                <a:srgbClr val="FFFFFF"/>
              </a:solidFill>
            </a:endParaRPr>
          </a:p>
          <a:p>
            <a:pPr eaLnBrk="1" hangingPunct="1">
              <a:buClr>
                <a:srgbClr val="000000"/>
              </a:buClr>
              <a:buSzPct val="100000"/>
              <a:buFont typeface="Times New Roman" panose="02020603050405020304" pitchFamily="18" charset="0"/>
              <a:buNone/>
              <a:defRPr/>
            </a:pPr>
            <a:r>
              <a:rPr lang="en-US" sz="1600" b="1" dirty="0">
                <a:solidFill>
                  <a:srgbClr val="FFFFFF"/>
                </a:solidFill>
              </a:rPr>
              <a:t>General Disclaimer</a:t>
            </a:r>
          </a:p>
          <a:p>
            <a:pPr eaLnBrk="1" hangingPunct="1">
              <a:buClr>
                <a:srgbClr val="000000"/>
              </a:buClr>
              <a:buSzPct val="100000"/>
              <a:buFont typeface="Times New Roman" panose="02020603050405020304" pitchFamily="18" charset="0"/>
              <a:buNone/>
              <a:defRPr/>
            </a:pPr>
            <a:r>
              <a:rPr lang="en-US" sz="1100" dirty="0">
                <a:solidFill>
                  <a:srgbClr val="FFFFFF"/>
                </a:solidFill>
              </a:rPr>
              <a:t>This document is not to be construed as a promise by any participating company to develop, deliver, or market a product.  It is not a commitment to deliver any material, code, or functionality, and should not be relied upon in making purchasing decisions.  SUSE makes no representations or warranties with respect to the contents of this document, and specifically disclaims any express or implied warranties of merchantability or fitness for any particular purpose.  The development, release, and timing of features or functionality described for SUSE products remains at the sole discretion of SUSE.  Further, SUSE reserves the right to revise this document and to make changes to its content, at any time, without obligation to notify any person or entity of such revisions or changes. All SUSE marks referenced in this presentation are trademarks or registered trademarks of Novell, Inc. in the United States and other countries.  All third-party trademarks are the property of their respective owners.</a:t>
            </a:r>
          </a:p>
        </p:txBody>
      </p:sp>
    </p:spTree>
    <p:extLst>
      <p:ext uri="{BB962C8B-B14F-4D97-AF65-F5344CB8AC3E}">
        <p14:creationId xmlns:p14="http://schemas.microsoft.com/office/powerpoint/2010/main" val="570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p:txBody>
      </p:sp>
    </p:spTree>
    <p:extLst>
      <p:ext uri="{BB962C8B-B14F-4D97-AF65-F5344CB8AC3E}">
        <p14:creationId xmlns:p14="http://schemas.microsoft.com/office/powerpoint/2010/main" val="11451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a:p>
            <a:endParaRPr lang="en-US" dirty="0"/>
          </a:p>
          <a:p>
            <a:r>
              <a:rPr lang="en-US" dirty="0"/>
              <a:t>Machinery – Will inspect a system creating a system description</a:t>
            </a:r>
          </a:p>
          <a:p>
            <a:endParaRPr lang="en-US" dirty="0"/>
          </a:p>
          <a:p>
            <a:r>
              <a:rPr lang="en-US" dirty="0"/>
              <a:t>KIWI – Tool used to build a system image</a:t>
            </a:r>
          </a:p>
        </p:txBody>
      </p:sp>
    </p:spTree>
    <p:extLst>
      <p:ext uri="{BB962C8B-B14F-4D97-AF65-F5344CB8AC3E}">
        <p14:creationId xmlns:p14="http://schemas.microsoft.com/office/powerpoint/2010/main" val="19236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p:txBody>
      </p:sp>
    </p:spTree>
    <p:extLst>
      <p:ext uri="{BB962C8B-B14F-4D97-AF65-F5344CB8AC3E}">
        <p14:creationId xmlns:p14="http://schemas.microsoft.com/office/powerpoint/2010/main" val="128268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p:txBody>
      </p:sp>
    </p:spTree>
    <p:extLst>
      <p:ext uri="{BB962C8B-B14F-4D97-AF65-F5344CB8AC3E}">
        <p14:creationId xmlns:p14="http://schemas.microsoft.com/office/powerpoint/2010/main" val="126721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p:txBody>
      </p:sp>
    </p:spTree>
    <p:extLst>
      <p:ext uri="{BB962C8B-B14F-4D97-AF65-F5344CB8AC3E}">
        <p14:creationId xmlns:p14="http://schemas.microsoft.com/office/powerpoint/2010/main" val="54709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a:p>
            <a:pPr marL="285750" indent="-285750">
              <a:buFont typeface="Arial" panose="020B0604020202020204" pitchFamily="34" charset="0"/>
              <a:buChar char="•"/>
            </a:pPr>
            <a:r>
              <a:rPr lang="en-US" dirty="0"/>
              <a:t>Uses </a:t>
            </a:r>
            <a:r>
              <a:rPr lang="en-US" dirty="0" err="1"/>
              <a:t>ssh</a:t>
            </a:r>
            <a:r>
              <a:rPr lang="en-US" dirty="0"/>
              <a:t> key for accessing inspected systems</a:t>
            </a:r>
          </a:p>
        </p:txBody>
      </p:sp>
    </p:spTree>
    <p:extLst>
      <p:ext uri="{BB962C8B-B14F-4D97-AF65-F5344CB8AC3E}">
        <p14:creationId xmlns:p14="http://schemas.microsoft.com/office/powerpoint/2010/main" val="134224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Machinery Use Case</a:t>
            </a:r>
          </a:p>
        </p:txBody>
      </p:sp>
      <p:sp>
        <p:nvSpPr>
          <p:cNvPr id="7" name="Content Placeholder 6"/>
          <p:cNvSpPr>
            <a:spLocks noGrp="1"/>
          </p:cNvSpPr>
          <p:nvPr>
            <p:ph idx="1"/>
          </p:nvPr>
        </p:nvSpPr>
        <p:spPr>
          <a:xfrm>
            <a:off x="532563" y="928688"/>
            <a:ext cx="8308225" cy="3736186"/>
          </a:xfrm>
        </p:spPr>
        <p:txBody>
          <a:bodyPr/>
          <a:lstStyle/>
          <a:p>
            <a:pPr marL="285750" indent="-285750">
              <a:buFont typeface="Arial" panose="020B0604020202020204" pitchFamily="34" charset="0"/>
              <a:buChar char="•"/>
            </a:pPr>
            <a:r>
              <a:rPr lang="en-US" dirty="0"/>
              <a:t>Creating system description</a:t>
            </a:r>
          </a:p>
          <a:p>
            <a:pPr marL="285750" indent="-285750">
              <a:buFont typeface="Arial" panose="020B0604020202020204" pitchFamily="34" charset="0"/>
              <a:buChar char="•"/>
            </a:pPr>
            <a:r>
              <a:rPr lang="en-US" dirty="0"/>
              <a:t>Export inspection data (</a:t>
            </a:r>
            <a:r>
              <a:rPr lang="en-US" dirty="0" err="1"/>
              <a:t>ie</a:t>
            </a:r>
            <a:r>
              <a:rPr lang="en-US" dirty="0"/>
              <a:t>: KIWI or HTML)</a:t>
            </a:r>
          </a:p>
          <a:p>
            <a:pPr marL="285750" indent="-285750">
              <a:buFont typeface="Arial" panose="020B0604020202020204" pitchFamily="34" charset="0"/>
              <a:buChar char="•"/>
            </a:pPr>
            <a:r>
              <a:rPr lang="en-US" dirty="0"/>
              <a:t>Compare system descriptions</a:t>
            </a:r>
          </a:p>
          <a:p>
            <a:pPr marL="400050" lvl="1" indent="-285750"/>
            <a:r>
              <a:rPr lang="en-US" dirty="0"/>
              <a:t>Same system different time</a:t>
            </a:r>
          </a:p>
          <a:p>
            <a:pPr marL="400050" lvl="1" indent="-285750"/>
            <a:r>
              <a:rPr lang="en-US" dirty="0"/>
              <a:t>Different systems</a:t>
            </a:r>
          </a:p>
          <a:p>
            <a:pPr marL="514350" lvl="2" indent="-285750"/>
            <a:r>
              <a:rPr lang="en-US" dirty="0"/>
              <a:t>Example </a:t>
            </a:r>
            <a:r>
              <a:rPr lang="mr-IN" dirty="0"/>
              <a:t>–</a:t>
            </a:r>
            <a:r>
              <a:rPr lang="en-US" dirty="0"/>
              <a:t> Several web servers are supposed </a:t>
            </a:r>
            <a:br>
              <a:rPr lang="en-US" dirty="0"/>
            </a:br>
            <a:r>
              <a:rPr lang="en-US" dirty="0"/>
              <a:t>to be the same but one isn’t acting correctly</a:t>
            </a:r>
          </a:p>
          <a:p>
            <a:pPr marL="285750" indent="-285750">
              <a:buFont typeface="Arial" charset="0"/>
              <a:buChar char="•"/>
            </a:pPr>
            <a:r>
              <a:rPr lang="en-US" dirty="0"/>
              <a:t>Physical to Cloud</a:t>
            </a:r>
          </a:p>
          <a:p>
            <a:pPr marL="285750" indent="-285750">
              <a:buFont typeface="Arial" charset="0"/>
              <a:buChar char="•"/>
            </a:pPr>
            <a:r>
              <a:rPr lang="en-US" dirty="0"/>
              <a:t>Migrate SLE 11 to SLE 12</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400050" lvl="1" indent="-285750"/>
            <a:endParaRPr lang="en-US" dirty="0"/>
          </a:p>
        </p:txBody>
      </p:sp>
      <p:pic>
        <p:nvPicPr>
          <p:cNvPr id="2" name="Picture 1"/>
          <p:cNvPicPr>
            <a:picLocks noChangeAspect="1"/>
          </p:cNvPicPr>
          <p:nvPr/>
        </p:nvPicPr>
        <p:blipFill>
          <a:blip r:embed="rId3"/>
          <a:stretch>
            <a:fillRect/>
          </a:stretch>
        </p:blipFill>
        <p:spPr>
          <a:xfrm>
            <a:off x="4123946" y="1127342"/>
            <a:ext cx="5020054" cy="4007677"/>
          </a:xfrm>
          <a:prstGeom prst="rect">
            <a:avLst/>
          </a:prstGeom>
        </p:spPr>
      </p:pic>
    </p:spTree>
    <p:extLst>
      <p:ext uri="{BB962C8B-B14F-4D97-AF65-F5344CB8AC3E}">
        <p14:creationId xmlns:p14="http://schemas.microsoft.com/office/powerpoint/2010/main" val="233839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USE_16x9_Template_2016 v7_ks">
  <a:themeElements>
    <a:clrScheme name="SUSE Color Palette">
      <a:dk1>
        <a:sysClr val="windowText" lastClr="000000"/>
      </a:dk1>
      <a:lt1>
        <a:sysClr val="window" lastClr="FFFFFF"/>
      </a:lt1>
      <a:dk2>
        <a:srgbClr val="0D2C40"/>
      </a:dk2>
      <a:lt2>
        <a:srgbClr val="A7A9AC"/>
      </a:lt2>
      <a:accent1>
        <a:srgbClr val="02D35F"/>
      </a:accent1>
      <a:accent2>
        <a:srgbClr val="841781"/>
      </a:accent2>
      <a:accent3>
        <a:srgbClr val="DE0080"/>
      </a:accent3>
      <a:accent4>
        <a:srgbClr val="FD9A2B"/>
      </a:accent4>
      <a:accent5>
        <a:srgbClr val="A0FF5F"/>
      </a:accent5>
      <a:accent6>
        <a:srgbClr val="02A49C"/>
      </a:accent6>
      <a:hlink>
        <a:srgbClr val="0D2C40"/>
      </a:hlink>
      <a:folHlink>
        <a:srgbClr val="0D2C40"/>
      </a:folHlink>
    </a:clrScheme>
    <a:fontScheme name="SUSE_2016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b="1" dirty="0" err="1" smtClean="0">
            <a:solidFill>
              <a:schemeClr val="tx2"/>
            </a:solidFill>
          </a:defRPr>
        </a:defPPr>
      </a:lstStyle>
    </a:txDef>
  </a:objectDefaults>
  <a:extraClrSchemeLst/>
  <a:extLst>
    <a:ext uri="{05A4C25C-085E-4340-85A3-A5531E510DB2}">
      <thm15:themeFamily xmlns:thm15="http://schemas.microsoft.com/office/thememl/2012/main" name="Presentation1" id="{661C8A9E-3C4D-4F1D-8770-0106827CA6DE}" vid="{35920370-721E-4F86-A5E1-1DBB31FB7B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SUSE_16-9_Template_2017</Template>
  <TotalTime>0</TotalTime>
  <Words>731</Words>
  <Application>Microsoft Office PowerPoint</Application>
  <PresentationFormat>On-screen Show (16:9)</PresentationFormat>
  <Paragraphs>164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Microsoft YaHei</vt:lpstr>
      <vt:lpstr>Arial</vt:lpstr>
      <vt:lpstr>Calibri</vt:lpstr>
      <vt:lpstr>Courier New</vt:lpstr>
      <vt:lpstr>Times New Roman</vt:lpstr>
      <vt:lpstr>SUSE_16x9_Template_2016 v7_ks</vt:lpstr>
      <vt:lpstr>Intro to Alchemy: Convert Existing Workloads  to Gold-Master Images</vt:lpstr>
      <vt:lpstr>Agenda                     Hands On</vt:lpstr>
      <vt:lpstr>Converting Workloads</vt:lpstr>
      <vt:lpstr>Converting Workloads</vt:lpstr>
      <vt:lpstr>What is Machinery?</vt:lpstr>
      <vt:lpstr>What is Machinery?</vt:lpstr>
      <vt:lpstr>What is Machinery?</vt:lpstr>
      <vt:lpstr>What is Machinery?</vt:lpstr>
      <vt:lpstr>Machinery Use Case</vt:lpstr>
      <vt:lpstr>Machinery html output example</vt:lpstr>
      <vt:lpstr>Machinery compare example</vt:lpstr>
      <vt:lpstr>What is KIWI?</vt:lpstr>
      <vt:lpstr>What is KIWI?</vt:lpstr>
      <vt:lpstr>What is KIWI?</vt:lpstr>
      <vt:lpstr>KIWI Process</vt:lpstr>
      <vt:lpstr>KIWI Process</vt:lpstr>
      <vt:lpstr>Lab – What are we going to do?</vt:lpstr>
      <vt:lpstr>Lab</vt:lpstr>
      <vt:lpstr>Questions ??</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2017-07-26T15:09:21Z</dcterms:created>
  <dcterms:modified xsi:type="dcterms:W3CDTF">2017-09-06T17:40:14Z</dcterms:modified>
</cp:coreProperties>
</file>